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4" r:id="rId6"/>
    <p:sldId id="260" r:id="rId7"/>
    <p:sldId id="266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4" autoAdjust="0"/>
    <p:restoredTop sz="88889" autoAdjust="0"/>
  </p:normalViewPr>
  <p:slideViewPr>
    <p:cSldViewPr snapToGrid="0">
      <p:cViewPr varScale="1">
        <p:scale>
          <a:sx n="79" d="100"/>
          <a:sy n="79" d="100"/>
        </p:scale>
        <p:origin x="11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DC915E-37A9-4362-BD68-07612876E1D6}" type="datetimeFigureOut">
              <a:rPr lang="en-US" smtClean="0"/>
              <a:t>12/15/2020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80F21F-BA77-496D-9D61-FE3CEFE9A7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500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Melanie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0F21F-BA77-496D-9D61-FE3CEFE9A7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7900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Melanie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0F21F-BA77-496D-9D61-FE3CEFE9A73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116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Kathy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0F21F-BA77-496D-9D61-FE3CEFE9A7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6024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Kathy - Crime</a:t>
            </a:r>
          </a:p>
          <a:p>
            <a:r>
              <a:rPr lang="en-US" dirty="0"/>
              <a:t>Haifa - Weather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0F21F-BA77-496D-9D61-FE3CEFE9A73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124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April – Crime</a:t>
            </a:r>
          </a:p>
          <a:p>
            <a:r>
              <a:rPr lang="en-US" dirty="0"/>
              <a:t>Lisa - Weather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0F21F-BA77-496D-9D61-FE3CEFE9A73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850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Melanie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0F21F-BA77-496D-9D61-FE3CEFE9A73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20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Melanie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0F21F-BA77-496D-9D61-FE3CEFE9A73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2873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April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0F21F-BA77-496D-9D61-FE3CEFE9A73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359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Lisa first p-value </a:t>
            </a:r>
          </a:p>
          <a:p>
            <a:r>
              <a:rPr lang="en-US" dirty="0"/>
              <a:t>Haifa r values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0F21F-BA77-496D-9D61-FE3CEFE9A73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333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Kathy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80F21F-BA77-496D-9D61-FE3CEFE9A73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71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E451E-A36D-4287-AD19-83B6D7738E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898B75-0E0C-4ADB-98BE-29D0228D3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47CE2-2242-40C6-951D-58DB90BB3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2D343-76FB-47D3-B1E3-233CDD45ED3B}" type="datetime1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4525A-22DB-42CD-B5AA-769B7CAB5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67CEC-35F8-44F3-A5F5-4529517C8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059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F9552-C018-4310-81C1-B3CC02B81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3BDB9-6E11-4491-92E3-F83F51EE0F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78E58B-188E-4BFE-B48C-E797DEAF8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98A09-B012-494C-A03C-C8A9883FC331}" type="datetime1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CF5D2-4209-423F-865B-8D84724E9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0E321-00EE-4B93-8FFE-2C94CD009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9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6761CA-AB1B-4E3F-BA9F-40D4920E9A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90CD1-2A8A-42E7-8E54-4841996D09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77344-B486-4AD7-A105-146F90BD2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C5AB44-B055-43CB-A428-5E42FAB59D34}" type="datetime1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61360-921E-4C3C-B8EE-FC997F92B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EE8E4-32EC-40E3-994F-E2ACCB7C7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076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9EFC2-449F-435D-9F88-AF761EC85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DC6DF-9A02-4D4F-8566-9DB5DFDEF2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8F9CD4-15C2-48FC-A22D-4F467BB69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05352AD3-D06F-4A86-8A3E-FE524A3CD3FF}" type="datetime1">
              <a:rPr lang="en-US" smtClean="0"/>
              <a:pPr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FADB0C-03D6-4F8F-8B7A-892790FA1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Criminal Weather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A7FF5-5BB7-45EA-9746-56FB16129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AA6127CF-E54A-40A6-970D-1383B46978F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83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22ADE-C3C0-4F1D-A81F-72439F3C1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4F245B-6F36-4301-B605-1F584ECC2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28798-C051-427B-83EE-7A3D1218A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DDBC9-F61A-4808-92DE-8548BA7E511D}" type="datetime1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17684-47E6-40CB-8ACC-A0414EEEC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84979-37EA-4099-A81B-FE6FD6CF4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63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84D93-A777-4DE5-9184-7FB3122F8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750A2-438C-41D1-8380-C2D474D69D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BBCFDE-AE66-4D67-ACA8-0BCE0B616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803836-9988-4E96-A4FD-E0EBA8AD9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42217-08B5-4228-83BD-A002E33938EE}" type="datetime1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A3808C-6D05-470B-9D57-4CB1FADCC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5DC792-8FBF-44E6-BFA1-6CB7F5E1D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821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1FF52-A779-45CC-82DC-864A65F13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80B35A-80CE-4E59-8B56-C10230403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AFD8C0-1C23-4862-AF5D-1B2FC7541A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18727C-590A-4597-9FDB-766DBB99CE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7BCAFA-F0DD-4C63-8601-57285C3A99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F9D73E-FAF9-45B5-93BF-6EF162CAE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6BC79-E009-4F32-9F4F-60DEAC9AA7C1}" type="datetime1">
              <a:rPr lang="en-US" smtClean="0"/>
              <a:t>12/15/2020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CC8892-5271-4F8F-9B05-B1812F6C5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C12EDA-2128-4867-852E-8E192FE5E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12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49384-D44A-4DA3-BFFC-574FD836D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B0E84B-A43A-4540-BA20-9BC897125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AEE8F-A73E-4BCD-890A-986766D356E8}" type="datetime1">
              <a:rPr lang="en-US" smtClean="0"/>
              <a:t>12/15/2020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67823F-CFC4-44ED-A713-BC001B3EF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8AF963-1EC8-4C79-8E49-84CB45850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620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34BF86-3048-4DBA-8250-CA838A0E2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AE281-4AE8-4F0A-A025-80E3FCE613CF}" type="datetime1">
              <a:rPr lang="en-US" smtClean="0"/>
              <a:t>12/15/2020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177424-1BF6-4399-B4E7-014F21204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5E54C5-B482-41F7-A5A6-D7CD102BF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61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B4408-081C-4979-9F9A-B1C124EE6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5C790F-FA52-4B72-81BD-4F975CB8E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47669C-EBBC-496A-B687-283DBD6B9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4C3B3A-D9B3-447B-9FC7-59AB1CEC9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6FD6-EE57-4FCB-BD5A-FA71979F72C2}" type="datetime1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45E69-B134-4142-BC37-EC84A5AEA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9C8CD5-F31D-4911-8480-BA5E89BC0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BE4AB-8E2D-49E0-8FB7-63466F399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CF2000-17CA-4CCC-ACF6-58B08B414E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010C7-E24A-4CC5-9D14-C6C6CE7B3D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829F4-E434-43F6-AA29-5DB451497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27A9F-FFBE-4CF8-85F0-6715571632A0}" type="datetime1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4D5490-C979-4BA6-A3DA-8944E0D5D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50BFA2-3D93-4454-AFD1-A8340DEA4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80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71000">
              <a:schemeClr val="bg1">
                <a:lumMod val="50000"/>
                <a:lumOff val="50000"/>
              </a:schemeClr>
            </a:gs>
            <a:gs pos="0">
              <a:schemeClr val="bg1">
                <a:lumMod val="95000"/>
                <a:lumOff val="5000"/>
              </a:schemeClr>
            </a:gs>
            <a:gs pos="92000">
              <a:schemeClr val="accent5">
                <a:lumMod val="60000"/>
                <a:lumOff val="40000"/>
              </a:schemeClr>
            </a:gs>
            <a:gs pos="100000">
              <a:schemeClr val="accent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CB16A-F643-46E1-A51C-8A4768982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F140B-A492-4A2D-AA3A-86F0408AB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3004E-4EC8-4BD8-8654-F13369A3E4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414A0-764A-43D1-A10E-D337EC90DF0D}" type="datetime1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18D5C-5870-45CE-B5F1-EBED2520CC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Criminal Weather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124059-2F3B-4588-978C-5751A0DA23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127CF-E54A-40A6-970D-1383B4697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85452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envergov.org/opendata/dataset/city-and-county-of-denver-crim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orldweatheronline.com/developer/api/docs/historical-weather-api.aspx#qparameter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Twenty Best Instagram Photographers in Denver, Colorado, in 2017 |  Westword">
            <a:extLst>
              <a:ext uri="{FF2B5EF4-FFF2-40B4-BE49-F238E27FC236}">
                <a16:creationId xmlns:a16="http://schemas.microsoft.com/office/drawing/2014/main" id="{B55FBA72-E310-4F1C-BA49-B5B797BD02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26" r="5782" b="-1"/>
          <a:stretch/>
        </p:blipFill>
        <p:spPr bwMode="auto">
          <a:xfrm>
            <a:off x="4117521" y="10"/>
            <a:ext cx="807447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48029-7C45-4671-A986-9D8A00A4F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365125"/>
            <a:ext cx="5266155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/>
              <a:t>Criminal Weather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A3E38C-4E27-44BB-BB15-A00B92279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2022601"/>
            <a:ext cx="3941499" cy="4154361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1"/>
              <a:t>Melanie Nolker</a:t>
            </a:r>
            <a:r>
              <a:rPr lang="en-US" sz="2000"/>
              <a:t> 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1"/>
              <a:t>Lisa Stroh</a:t>
            </a:r>
            <a:r>
              <a:rPr lang="en-US" sz="2000"/>
              <a:t> 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1"/>
              <a:t>Kathy Nguyen</a:t>
            </a:r>
            <a:r>
              <a:rPr lang="en-US" sz="2000"/>
              <a:t> 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1"/>
              <a:t>April Lagnevall</a:t>
            </a:r>
            <a:r>
              <a:rPr lang="en-US" sz="2000"/>
              <a:t> 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1"/>
              <a:t>Haifa Najdawi</a:t>
            </a:r>
            <a:endParaRPr lang="en-US" sz="20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85BE987-BE44-407C-A977-A6D63F2D9278}"/>
              </a:ext>
            </a:extLst>
          </p:cNvPr>
          <p:cNvSpPr/>
          <p:nvPr/>
        </p:nvSpPr>
        <p:spPr>
          <a:xfrm>
            <a:off x="804672" y="1341563"/>
            <a:ext cx="49139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chemeClr val="accent1"/>
                </a:solidFill>
              </a:rPr>
              <a:t>Analysis of Crime &amp; Weather in the city of Denver</a:t>
            </a:r>
          </a:p>
        </p:txBody>
      </p:sp>
    </p:spTree>
    <p:extLst>
      <p:ext uri="{BB962C8B-B14F-4D97-AF65-F5344CB8AC3E}">
        <p14:creationId xmlns:p14="http://schemas.microsoft.com/office/powerpoint/2010/main" val="22492402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grass, outdoor, sky, nature&#10;&#10;Description automatically generated">
            <a:extLst>
              <a:ext uri="{FF2B5EF4-FFF2-40B4-BE49-F238E27FC236}">
                <a16:creationId xmlns:a16="http://schemas.microsoft.com/office/drawing/2014/main" id="{EA75EC5A-2EDB-477F-930B-1887E6B55C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88" b="20112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E0F2D99-F677-499C-9A39-BE28C7FF7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Questions?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4924BC6-CDBD-4548-B504-BDBB8FC91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CB42-FD62-451D-9C87-B3F507A14816}" type="datetime1">
              <a:rPr lang="en-US" smtClean="0"/>
              <a:t>12/15/2020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B5EACD2-EAE4-498E-85F7-E528D6D66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8E2748C-81F2-47A2-9ED9-C38A76B79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987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0CCFD-413A-455D-874D-316A76568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 &amp; 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442C0-B2A1-4D4F-A197-F5DEAB754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25175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Does weather have an impact on a crime? </a:t>
            </a:r>
          </a:p>
          <a:p>
            <a:pPr>
              <a:lnSpc>
                <a:spcPct val="100000"/>
              </a:lnSpc>
            </a:pPr>
            <a:r>
              <a:rPr lang="en-US" dirty="0"/>
              <a:t>Find if there is a correlation in non-traffic crime in the city of Denver compared to various weather conditions.</a:t>
            </a:r>
          </a:p>
          <a:p>
            <a:pPr lvl="1">
              <a:lnSpc>
                <a:spcPct val="150000"/>
              </a:lnSpc>
            </a:pPr>
            <a:r>
              <a:rPr lang="en-US" sz="2800" dirty="0"/>
              <a:t>Hypothesis: Weather has an impact on non-traffic crime in Denver.</a:t>
            </a:r>
          </a:p>
          <a:p>
            <a:pPr lvl="1">
              <a:lnSpc>
                <a:spcPct val="150000"/>
              </a:lnSpc>
            </a:pPr>
            <a:r>
              <a:rPr lang="en-US" sz="2800" dirty="0"/>
              <a:t>Null Hypothesis: Weather does not affect non-traffic crime in Denver.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D64CD0A-802B-4E1E-9F6E-30A16C389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FCF8-8637-4D06-AB7A-ED9374722F1A}" type="datetime1">
              <a:rPr lang="en-US" smtClean="0"/>
              <a:t>12/15/2020</a:t>
            </a:fld>
            <a:endParaRPr lang="en-US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C7667807-0765-4398-8850-194F3FDE4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245A5DED-19AA-476F-B546-95F521911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90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0CCFD-413A-455D-874D-316A76568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&amp;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442C0-B2A1-4D4F-A197-F5DEAB754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Is there a correlation between crime &amp; weather?</a:t>
            </a:r>
          </a:p>
          <a:p>
            <a:pPr lvl="1"/>
            <a:r>
              <a:rPr lang="en-US" dirty="0"/>
              <a:t>What type of offenses will be used to analyze crime rates?</a:t>
            </a:r>
          </a:p>
          <a:p>
            <a:pPr lvl="1"/>
            <a:r>
              <a:rPr lang="en-US" dirty="0"/>
              <a:t>What weather conditions will be used to compare to offenses?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Datasets Used:</a:t>
            </a:r>
          </a:p>
          <a:p>
            <a:r>
              <a:rPr lang="en-US" dirty="0"/>
              <a:t>Crime data: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https://www.denvergov.org/opendata/dataset/city-and-county-of-denver-crime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</a:rPr>
              <a:t> </a:t>
            </a:r>
          </a:p>
          <a:p>
            <a:pPr lvl="1"/>
            <a:r>
              <a:rPr lang="en-US" dirty="0"/>
              <a:t>.csv file of Denver city crime from 1-1-2016 to 9-9-20</a:t>
            </a:r>
          </a:p>
          <a:p>
            <a:endParaRPr lang="en-US" dirty="0"/>
          </a:p>
          <a:p>
            <a:r>
              <a:rPr lang="en-US" dirty="0"/>
              <a:t>Weather data: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https://www.worldweatheronline.com/developer/api/docs/historical-weather-api.aspx#qparameter</a:t>
            </a:r>
            <a:endParaRPr lang="en-US" dirty="0"/>
          </a:p>
          <a:p>
            <a:pPr lvl="1"/>
            <a:r>
              <a:rPr lang="en-US" dirty="0"/>
              <a:t>Weather API = API and pulls weather data for every day from 1/1/2016 to 8/31/2020</a:t>
            </a:r>
          </a:p>
          <a:p>
            <a:pPr lvl="1"/>
            <a:r>
              <a:rPr lang="en-US" dirty="0"/>
              <a:t>Pull multiple weather conditions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D49D4-FC1A-47E6-ABEE-5A59438E5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BF24F5-615C-4D77-80D1-2C6A0C08A0B3}" type="datetime1">
              <a:rPr lang="en-US" smtClean="0"/>
              <a:t>12/15/2020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8EB7B-D227-4F92-B247-93CA2E458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99BD6-3EF6-4AF8-A0D1-754B74B66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914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0CCFD-413A-455D-874D-316A76568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Cleanup &amp;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442C0-B2A1-4D4F-A197-F5DEAB754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552" y="1747234"/>
            <a:ext cx="4304184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Violent Crime: </a:t>
            </a:r>
          </a:p>
          <a:p>
            <a:pPr lvl="1"/>
            <a:r>
              <a:rPr lang="en-US" dirty="0"/>
              <a:t>filter for "Is Crime" = 1</a:t>
            </a:r>
          </a:p>
          <a:p>
            <a:pPr lvl="1"/>
            <a:r>
              <a:rPr lang="en-US" dirty="0"/>
              <a:t>Excluded traffic related offenses</a:t>
            </a:r>
          </a:p>
          <a:p>
            <a:pPr lvl="1"/>
            <a:r>
              <a:rPr lang="en-US" dirty="0"/>
              <a:t>Grouped .csv data by: </a:t>
            </a:r>
            <a:r>
              <a:rPr lang="en-US" dirty="0" err="1"/>
              <a:t>Occurrence_date</a:t>
            </a:r>
            <a:r>
              <a:rPr lang="en-US" dirty="0"/>
              <a:t> &amp; Offense Type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Denver Weather:</a:t>
            </a:r>
          </a:p>
          <a:p>
            <a:pPr lvl="1"/>
            <a:r>
              <a:rPr lang="en-US" dirty="0"/>
              <a:t>Avg temperature (F) per day</a:t>
            </a:r>
          </a:p>
          <a:p>
            <a:pPr lvl="1"/>
            <a:r>
              <a:rPr lang="en-US" dirty="0"/>
              <a:t>Multiple values per day:</a:t>
            </a:r>
          </a:p>
          <a:p>
            <a:pPr lvl="2"/>
            <a:r>
              <a:rPr lang="en-US" sz="2400" dirty="0"/>
              <a:t>Sum of precipitation (inches)</a:t>
            </a:r>
          </a:p>
          <a:p>
            <a:pPr lvl="2"/>
            <a:r>
              <a:rPr lang="en-US" sz="2400" dirty="0"/>
              <a:t>Avg cloud cover (%)</a:t>
            </a:r>
          </a:p>
          <a:p>
            <a:pPr lvl="2"/>
            <a:r>
              <a:rPr lang="en-US" sz="2400" dirty="0"/>
              <a:t>Avg wind speed (mph)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8BEF2A3-8F59-4A42-96C9-8090945E2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F9331-8EAB-4813-BC0B-33DA0484FF78}" type="datetime1">
              <a:rPr lang="en-US" smtClean="0"/>
              <a:t>12/15/2020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0DB719F-AE01-4BC9-ADE9-AF14F4591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D11328E-B3CC-40BF-918D-463D56715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4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A0CD7B-72A9-4D41-BFDD-9F9587C2B9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37"/>
          <a:stretch/>
        </p:blipFill>
        <p:spPr>
          <a:xfrm>
            <a:off x="5571744" y="4028544"/>
            <a:ext cx="6013704" cy="15613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7861CF-4D7B-4AED-9DAE-B1177A68F1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2384" y="1763152"/>
            <a:ext cx="6936432" cy="1498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017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0CCFD-413A-455D-874D-316A76568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F3C19-C3C2-414F-A5C9-9A76C0DAF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C0E7A-145B-4305-A340-5D82B337A99D}" type="datetime1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43D4F3-F5E7-486D-8924-4305BC9A3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F1E94-7003-4906-92B1-BA58D8FF6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5</a:t>
            </a:fld>
            <a:endParaRPr lang="en-US"/>
          </a:p>
        </p:txBody>
      </p:sp>
      <p:pic>
        <p:nvPicPr>
          <p:cNvPr id="12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3EA7CD41-8ED8-4643-AB7B-8E25F0D694C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62" b="13610"/>
          <a:stretch/>
        </p:blipFill>
        <p:spPr>
          <a:xfrm>
            <a:off x="838200" y="1385570"/>
            <a:ext cx="8056980" cy="488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760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0CCFD-413A-455D-874D-316A76568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442C0-B2A1-4D4F-A197-F5DEAB754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538912"/>
            <a:ext cx="10515600" cy="4351338"/>
          </a:xfrm>
        </p:spPr>
        <p:txBody>
          <a:bodyPr/>
          <a:lstStyle/>
          <a:p>
            <a:r>
              <a:rPr lang="en-US" dirty="0"/>
              <a:t>&lt;answer&gt;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C000"/>
                </a:solidFill>
              </a:rPr>
              <a:t>Discuss the steps you took to analyze the data and answer each question you asked in your proposal</a:t>
            </a:r>
          </a:p>
          <a:p>
            <a:r>
              <a:rPr lang="en-US" dirty="0">
                <a:solidFill>
                  <a:srgbClr val="FFC000"/>
                </a:solidFill>
              </a:rPr>
              <a:t>Present and discuss interesting figures developed during analysis, ideally with the help of </a:t>
            </a:r>
            <a:r>
              <a:rPr lang="en-US" dirty="0" err="1">
                <a:solidFill>
                  <a:srgbClr val="FFC000"/>
                </a:solidFill>
              </a:rPr>
              <a:t>Jupyter</a:t>
            </a:r>
            <a:r>
              <a:rPr lang="en-US" dirty="0">
                <a:solidFill>
                  <a:srgbClr val="FFC000"/>
                </a:solidFill>
              </a:rPr>
              <a:t> Notebook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F3C19-C3C2-414F-A5C9-9A76C0DAF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C0E7A-145B-4305-A340-5D82B337A99D}" type="datetime1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43D4F3-F5E7-486D-8924-4305BC9A3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F1E94-7003-4906-92B1-BA58D8FF6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6</a:t>
            </a:fld>
            <a:endParaRPr lang="en-US"/>
          </a:p>
        </p:txBody>
      </p:sp>
      <p:pic>
        <p:nvPicPr>
          <p:cNvPr id="14" name="Picture 13" descr="Chart, timeline, box and whisker chart&#10;&#10;Description automatically generated">
            <a:extLst>
              <a:ext uri="{FF2B5EF4-FFF2-40B4-BE49-F238E27FC236}">
                <a16:creationId xmlns:a16="http://schemas.microsoft.com/office/drawing/2014/main" id="{1D80CCD1-DEF8-4D43-BD53-8B8B7331ED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44"/>
          <a:stretch/>
        </p:blipFill>
        <p:spPr>
          <a:xfrm>
            <a:off x="838200" y="1458833"/>
            <a:ext cx="6026658" cy="463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014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0CCFD-413A-455D-874D-316A76568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F3C19-C3C2-414F-A5C9-9A76C0DAF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C0E7A-145B-4305-A340-5D82B337A99D}" type="datetime1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43D4F3-F5E7-486D-8924-4305BC9A3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F1E94-7003-4906-92B1-BA58D8FF6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3C236762-58B5-4137-B5B7-BC6827281B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95" y="1472502"/>
            <a:ext cx="6441471" cy="4294314"/>
          </a:xfrm>
          <a:prstGeom prst="rect">
            <a:avLst/>
          </a:prstGeom>
        </p:spPr>
      </p:pic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D1543711-334D-4E27-8995-16E0981149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614" y="2071593"/>
            <a:ext cx="3525638" cy="235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886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0CCFD-413A-455D-874D-316A76568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 / Conclusion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F3C19-C3C2-414F-A5C9-9A76C0DAF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C0E7A-145B-4305-A340-5D82B337A99D}" type="datetime1">
              <a:rPr lang="en-US" smtClean="0"/>
              <a:t>12/15/2020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43D4F3-F5E7-486D-8924-4305BC9A3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F1E94-7003-4906-92B1-BA58D8FF6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8</a:t>
            </a:fld>
            <a:endParaRPr lang="en-US"/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754A70CF-4239-411A-8C17-6C66A3E48D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86" y="1318548"/>
            <a:ext cx="3765918" cy="2510611"/>
          </a:xfrm>
          <a:prstGeom prst="rect">
            <a:avLst/>
          </a:prstGeom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A3BAF392-3E9D-420E-8595-8C9E427C6E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464" y="1293224"/>
            <a:ext cx="3803904" cy="2535936"/>
          </a:xfrm>
          <a:prstGeom prst="rect">
            <a:avLst/>
          </a:prstGeom>
        </p:spPr>
      </p:pic>
      <p:pic>
        <p:nvPicPr>
          <p:cNvPr id="16" name="Picture 15" descr="Chart, scatter chart&#10;&#10;Description automatically generated">
            <a:extLst>
              <a:ext uri="{FF2B5EF4-FFF2-40B4-BE49-F238E27FC236}">
                <a16:creationId xmlns:a16="http://schemas.microsoft.com/office/drawing/2014/main" id="{6AEB7CD6-15FA-4509-80A5-E77ADFD3B6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700" y="3956939"/>
            <a:ext cx="3803904" cy="2535936"/>
          </a:xfrm>
          <a:prstGeom prst="rect">
            <a:avLst/>
          </a:prstGeom>
        </p:spPr>
      </p:pic>
      <p:pic>
        <p:nvPicPr>
          <p:cNvPr id="18" name="Picture 17" descr="Chart, scatter chart&#10;&#10;Description automatically generated">
            <a:extLst>
              <a:ext uri="{FF2B5EF4-FFF2-40B4-BE49-F238E27FC236}">
                <a16:creationId xmlns:a16="http://schemas.microsoft.com/office/drawing/2014/main" id="{EE331E93-C043-4369-9953-52B76B24B7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5464" y="3946271"/>
            <a:ext cx="3803904" cy="2535936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ACDAA66-5900-46A1-A741-6DCC23B718E2}"/>
              </a:ext>
            </a:extLst>
          </p:cNvPr>
          <p:cNvSpPr/>
          <p:nvPr/>
        </p:nvSpPr>
        <p:spPr>
          <a:xfrm>
            <a:off x="8813681" y="2267589"/>
            <a:ext cx="25401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P-values &amp; r values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AA5DD1C-10E9-466E-8893-9607249B2B88}"/>
              </a:ext>
            </a:extLst>
          </p:cNvPr>
          <p:cNvSpPr/>
          <p:nvPr/>
        </p:nvSpPr>
        <p:spPr>
          <a:xfrm>
            <a:off x="8777228" y="136525"/>
            <a:ext cx="321868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FFC000"/>
                </a:solidFill>
              </a:rPr>
              <a:t>Discuss your findings. Did you find what you expected to find? If not, why not? What inferences or general conclusions can you draw from your analysis?</a:t>
            </a:r>
          </a:p>
        </p:txBody>
      </p:sp>
    </p:spTree>
    <p:extLst>
      <p:ext uri="{BB962C8B-B14F-4D97-AF65-F5344CB8AC3E}">
        <p14:creationId xmlns:p14="http://schemas.microsoft.com/office/powerpoint/2010/main" val="20988750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0CCFD-413A-455D-874D-316A765689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Post Mortem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442C0-B2A1-4D4F-A197-F5DEAB754B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9616"/>
            <a:ext cx="10515600" cy="46773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Difficulties</a:t>
            </a:r>
          </a:p>
          <a:p>
            <a:r>
              <a:rPr lang="en-US" dirty="0"/>
              <a:t>Finding a topic to research</a:t>
            </a:r>
          </a:p>
          <a:p>
            <a:r>
              <a:rPr lang="en-US" dirty="0"/>
              <a:t>Finding a free weather API that pulled historical data</a:t>
            </a:r>
          </a:p>
          <a:p>
            <a:r>
              <a:rPr lang="en-US" dirty="0"/>
              <a:t>Finding large enough amounts of crime data with dates for free to compare to the weather</a:t>
            </a:r>
          </a:p>
          <a:p>
            <a:r>
              <a:rPr lang="en-US" dirty="0"/>
              <a:t>Questions started leading us away from the original scope</a:t>
            </a:r>
          </a:p>
          <a:p>
            <a:pPr marL="0" indent="0">
              <a:buNone/>
            </a:pPr>
            <a:r>
              <a:rPr lang="en-US" dirty="0"/>
              <a:t>Git Hub challenges… </a:t>
            </a:r>
          </a:p>
          <a:p>
            <a:r>
              <a:rPr lang="en-US" dirty="0"/>
              <a:t>Don’t use a blank .</a:t>
            </a:r>
            <a:r>
              <a:rPr lang="en-US" dirty="0" err="1"/>
              <a:t>gitignore</a:t>
            </a:r>
            <a:r>
              <a:rPr lang="en-US" dirty="0"/>
              <a:t>!!  </a:t>
            </a:r>
          </a:p>
          <a:p>
            <a:r>
              <a:rPr lang="en-US" dirty="0"/>
              <a:t>It caused lots of unresolved conflicts.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7F9A177-7AD9-4875-84FE-6077D1C33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44310D-2C1F-43AD-A576-163C88566A1C}" type="datetime1">
              <a:rPr lang="en-US" smtClean="0"/>
              <a:t>12/15/2020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992B6B3-563F-4721-888F-509950EF1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Criminal Weather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EC10627-CADF-4D64-B0B9-B574971B7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127CF-E54A-40A6-970D-1383B46978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242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460</Words>
  <Application>Microsoft Office PowerPoint</Application>
  <PresentationFormat>Widescreen</PresentationFormat>
  <Paragraphs>105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Criminal Weather</vt:lpstr>
      <vt:lpstr>Motivation &amp; Summary</vt:lpstr>
      <vt:lpstr>Questions &amp; Data</vt:lpstr>
      <vt:lpstr>Data Cleanup &amp; Exploration</vt:lpstr>
      <vt:lpstr>Data Analysis</vt:lpstr>
      <vt:lpstr>Data Analysis</vt:lpstr>
      <vt:lpstr>Data Analysis</vt:lpstr>
      <vt:lpstr>Discussion / Conclusion</vt:lpstr>
      <vt:lpstr>Post Mortem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Criminal Weather</dc:title>
  <dc:creator>Melanie.Nolker</dc:creator>
  <cp:lastModifiedBy>Melanie.Nolker</cp:lastModifiedBy>
  <cp:revision>10</cp:revision>
  <dcterms:created xsi:type="dcterms:W3CDTF">2020-12-16T00:10:24Z</dcterms:created>
  <dcterms:modified xsi:type="dcterms:W3CDTF">2020-12-16T03:58:06Z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2100cb5-3755-44fe-8e65-67539d7849f9_Enabled">
    <vt:lpwstr>true</vt:lpwstr>
  </property>
  <property fmtid="{D5CDD505-2E9C-101B-9397-08002B2CF9AE}" pid="3" name="MSIP_Label_32100cb5-3755-44fe-8e65-67539d7849f9_SetDate">
    <vt:lpwstr>2020-12-16T00:17:40Z</vt:lpwstr>
  </property>
  <property fmtid="{D5CDD505-2E9C-101B-9397-08002B2CF9AE}" pid="4" name="MSIP_Label_32100cb5-3755-44fe-8e65-67539d7849f9_Method">
    <vt:lpwstr>Standard</vt:lpwstr>
  </property>
  <property fmtid="{D5CDD505-2E9C-101B-9397-08002B2CF9AE}" pid="5" name="MSIP_Label_32100cb5-3755-44fe-8e65-67539d7849f9_Name">
    <vt:lpwstr>Internal Use Only</vt:lpwstr>
  </property>
  <property fmtid="{D5CDD505-2E9C-101B-9397-08002B2CF9AE}" pid="6" name="MSIP_Label_32100cb5-3755-44fe-8e65-67539d7849f9_SiteId">
    <vt:lpwstr>07420c3d-c141-4c67-b6f3-f448e5adb67b</vt:lpwstr>
  </property>
  <property fmtid="{D5CDD505-2E9C-101B-9397-08002B2CF9AE}" pid="7" name="MSIP_Label_32100cb5-3755-44fe-8e65-67539d7849f9_ActionId">
    <vt:lpwstr>f5e55b45-1968-479c-b2db-bad8cd6f9d7d</vt:lpwstr>
  </property>
  <property fmtid="{D5CDD505-2E9C-101B-9397-08002B2CF9AE}" pid="8" name="MSIP_Label_32100cb5-3755-44fe-8e65-67539d7849f9_ContentBits">
    <vt:lpwstr>0</vt:lpwstr>
  </property>
</Properties>
</file>